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32"/>
    <p:restoredTop sz="74388"/>
  </p:normalViewPr>
  <p:slideViewPr>
    <p:cSldViewPr snapToGrid="0">
      <p:cViewPr varScale="1">
        <p:scale>
          <a:sx n="81" d="100"/>
          <a:sy n="81" d="100"/>
        </p:scale>
        <p:origin x="2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9450BF-FCC3-0841-A115-595B4B6E1D8E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9EC010-132B-504C-8CDA-59E5CF804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477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520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183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BF23-B19F-7B15-9358-B88443F67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DA9A3-C8EF-6E7F-4F95-69B42F2B34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40F28-2A60-1FD7-CDBF-E97D9EA94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26440-1F2E-DB4F-B28B-374BB0D4B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79D60-5592-CEC4-D26C-F35EBF96F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80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80F76-D14E-07A3-915E-B904DE9E8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F47AF5-19AD-44B1-F14B-B15E3019AE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CD445-70ED-7ED7-FD19-C6C5E9E5A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3C1C3-2889-08D9-19F4-5F9C2AA81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493FD-4A5D-5ABB-936E-F240AB381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68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0743DF-24D6-632A-52E2-A071061EC3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D456AD-F1ED-1383-DB39-33D4046EAB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7D87C-A4F7-B262-923E-90EDD9340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37D4C-C9BD-9B71-A911-94EEC40D4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45930-44B6-7628-9CF0-6C3ED123E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50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568269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A78AF-09B2-B823-7AE5-DF0784BBF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909B4-0D93-436A-D02C-3B4E0ADCA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9A9AF-5CD2-6761-7772-2F0A8CC13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E34B2-6EF2-ECCC-C370-25C292F5C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6EF96-A607-AFED-C368-C20BBE586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15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D80C3-6F48-891C-3187-E0E33661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06BB9-DE66-A273-F4EC-7315B8DAE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9D772-159E-D505-F971-AD148B5C2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BF2A0-E0F5-AA99-71B3-FFBF209D9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49D71-DB89-CC2A-296D-82844E1C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47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F3F06-453D-EB39-8004-44AA505C8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2EA9A-8C03-5237-540B-425053D850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7D3B6-812A-E9DB-8568-530FA3933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1A9F2-A416-1E71-1362-67AD7F7C6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7C9AF-A7AB-DF04-6CF5-1BB6338E3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B390A-E884-EF13-F20B-951D7DEF9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131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98400-103E-D076-895B-8393BC917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FDA3F-FB84-DC27-5623-7A2907E0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8DEB06-A768-EE23-741C-760A0C7544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702D-C32E-A326-FA4C-C75CD96331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1F0C-715C-2A4D-7059-EF60CE94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B86999-FA31-EABA-EE8E-5787D4E7C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0E3E8-3E54-8243-E5C5-235EBB05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3E747E-FB2A-ADFF-380D-2EA4A674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5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71DA-1AC9-0551-3AC3-4FF681CCF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E5C8F-195B-B224-75DD-8E820430B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88378E-543E-5259-B444-D228615D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00D4B3-9673-1351-FADC-D3CAEA50F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101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B7D33D-8EAF-FED3-3376-7CDF5C5DC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F43076-54E2-0073-73C1-9281D436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13098D-AA8D-D938-B7B1-B25E5C6D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04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32E2E-E778-D021-734D-7A05DA287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E0936-990E-A0D4-8028-4B1B7FE79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35EFBA-D41A-1484-53F1-557352080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A7585-4A63-A488-0F43-04E0F7811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3F648-7286-1526-5395-FEB701751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7FF71-D68E-D597-BCF6-0C2A1EC13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49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924CF-33D7-38B3-AD44-C2B59636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DFDDBC-D09D-965D-5CFE-EBCCD13C16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F2EE60-5CBE-C881-5381-D0BAFAC14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FF6D6-E7D8-897A-722E-64D76AF0F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2548C-E2C3-058A-33E9-68870AE9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0E0676-575F-CC68-B80B-BC78AF14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4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23A94B-A59D-DFE1-F483-602A73507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8F3E6-3411-11BC-28F6-F269040B7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30802-E0DA-A2F5-1149-DDAD0A619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0BE67A-F089-334D-87AB-102B20234B04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3C53B-6991-5029-1F15-BF4C4B154D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95E28-47D0-DF5C-B4FA-DDFAE3407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96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ookerstudio.google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8F88-CC00-A8C6-22A0-D32814755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40917"/>
            <a:ext cx="9144000" cy="1776166"/>
          </a:xfrm>
        </p:spPr>
        <p:txBody>
          <a:bodyPr>
            <a:normAutofit/>
          </a:bodyPr>
          <a:lstStyle/>
          <a:p>
            <a:r>
              <a:rPr lang="en-US" dirty="0"/>
              <a:t>Analysis</a:t>
            </a:r>
            <a:br>
              <a:rPr lang="en-US" dirty="0"/>
            </a:br>
            <a:r>
              <a:rPr lang="en-US" dirty="0"/>
              <a:t>Week 6</a:t>
            </a:r>
          </a:p>
        </p:txBody>
      </p:sp>
    </p:spTree>
    <p:extLst>
      <p:ext uri="{BB962C8B-B14F-4D97-AF65-F5344CB8AC3E}">
        <p14:creationId xmlns:p14="http://schemas.microsoft.com/office/powerpoint/2010/main" val="3988986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1A5701-DE8B-76DD-FC60-D270E4D85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EB2272A-FF42-7B4B-4E5E-54B40F15D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594C3AEC-F3E0-FFBF-CC26-2C15B724A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BBD724-7BD6-C1D0-BBA8-1D504D31A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8408"/>
            <a:ext cx="4607052" cy="1106424"/>
          </a:xfrm>
        </p:spPr>
        <p:txBody>
          <a:bodyPr>
            <a:normAutofit/>
          </a:bodyPr>
          <a:lstStyle/>
          <a:p>
            <a:r>
              <a:rPr lang="en-US" sz="2900"/>
              <a:t>Adding a Scatterplot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F7346C0-C598-BC72-A6CE-30C88352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9FF2F2B-C871-7B60-6EF2-DCBFD743C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30CAE-A6AD-CB53-6AFF-5BB2F2D0E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502152"/>
          </a:xfrm>
        </p:spPr>
        <p:txBody>
          <a:bodyPr>
            <a:normAutofit/>
          </a:bodyPr>
          <a:lstStyle/>
          <a:p>
            <a:r>
              <a:rPr lang="en-US" sz="1800" dirty="0"/>
              <a:t>Click “add a chart”</a:t>
            </a:r>
          </a:p>
          <a:p>
            <a:r>
              <a:rPr lang="en-US" sz="1800" dirty="0"/>
              <a:t>Scroll and select  “scatter”</a:t>
            </a:r>
          </a:p>
          <a:p>
            <a:r>
              <a:rPr lang="en-US" sz="1800" dirty="0"/>
              <a:t>Note the dimensions and axes – we can change them.</a:t>
            </a:r>
          </a:p>
          <a:p>
            <a:r>
              <a:rPr lang="en-US" sz="1800" dirty="0"/>
              <a:t>I changed the default to the bottom</a:t>
            </a:r>
          </a:p>
          <a:p>
            <a:r>
              <a:rPr lang="en-US" sz="1800" dirty="0"/>
              <a:t>Pay attention not just to the metrics but also to whether they are raw counts/sums/avg</a:t>
            </a:r>
          </a:p>
          <a:p>
            <a:r>
              <a:rPr lang="en-US" sz="1800" dirty="0"/>
              <a:t>Try playing around by changing these values and also the style menu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FB63892C-0E42-75F9-A0AF-6311FB8D39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" b="2161"/>
          <a:stretch/>
        </p:blipFill>
        <p:spPr>
          <a:xfrm>
            <a:off x="6324599" y="10"/>
            <a:ext cx="5457817" cy="3337549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4AED858-FA2E-1F39-5C43-472DE9A7DA3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57" r="3" b="3"/>
          <a:stretch/>
        </p:blipFill>
        <p:spPr>
          <a:xfrm>
            <a:off x="6324590" y="3520439"/>
            <a:ext cx="5457817" cy="333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424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04816-07A1-AAC5-302A-659CD803F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D48D3-F40B-1CD5-12BB-D8A681149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4D621-59BD-1E6C-7564-94E8D7D38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with the tool and see what you can do!</a:t>
            </a:r>
          </a:p>
          <a:p>
            <a:r>
              <a:rPr lang="en-US" dirty="0"/>
              <a:t>I’ll float to help</a:t>
            </a:r>
          </a:p>
        </p:txBody>
      </p:sp>
    </p:spTree>
    <p:extLst>
      <p:ext uri="{BB962C8B-B14F-4D97-AF65-F5344CB8AC3E}">
        <p14:creationId xmlns:p14="http://schemas.microsoft.com/office/powerpoint/2010/main" val="1609255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2AF3-C283-EC5B-D768-D8788614C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F0372-7AB8-FEBB-2D11-30CFAC181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* How does all the work we have done so far enable us to ask new questions of our materials?</a:t>
            </a:r>
          </a:p>
          <a:p>
            <a:r>
              <a:rPr lang="en-US" dirty="0"/>
              <a:t>* How do quantitative and qualitative analyses relate to one </a:t>
            </a:r>
            <a:r>
              <a:rPr lang="en-US"/>
              <a:t>another?</a:t>
            </a:r>
            <a:endParaRPr lang="en-US" dirty="0"/>
          </a:p>
          <a:p>
            <a:r>
              <a:rPr lang="en-US" dirty="0"/>
              <a:t>* Introduction: Qualitative vs Quantitative Analysis</a:t>
            </a:r>
          </a:p>
          <a:p>
            <a:r>
              <a:rPr lang="en-US" dirty="0"/>
              <a:t>* Activity: Workshop on Looker Studio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162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8034D-3188-3CE5-22CF-42328FE60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Looker 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9DCB-EC64-87A3-EBAB-B91DA67BC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analysis is a HUGE area – we are going to just scratch the surface</a:t>
            </a:r>
          </a:p>
          <a:p>
            <a:r>
              <a:rPr lang="en-US" dirty="0"/>
              <a:t>Often requires programming</a:t>
            </a:r>
          </a:p>
          <a:p>
            <a:r>
              <a:rPr lang="en-US" dirty="0"/>
              <a:t>Limited here by</a:t>
            </a:r>
          </a:p>
          <a:p>
            <a:pPr lvl="1"/>
            <a:r>
              <a:rPr lang="en-US" dirty="0"/>
              <a:t>Experience</a:t>
            </a:r>
          </a:p>
          <a:p>
            <a:pPr lvl="1"/>
            <a:r>
              <a:rPr lang="en-US" dirty="0"/>
              <a:t>Technical skill</a:t>
            </a:r>
          </a:p>
          <a:p>
            <a:pPr lvl="1"/>
            <a:r>
              <a:rPr lang="en-US" dirty="0"/>
              <a:t>Cost of tools</a:t>
            </a:r>
          </a:p>
        </p:txBody>
      </p:sp>
    </p:spTree>
    <p:extLst>
      <p:ext uri="{BB962C8B-B14F-4D97-AF65-F5344CB8AC3E}">
        <p14:creationId xmlns:p14="http://schemas.microsoft.com/office/powerpoint/2010/main" val="3086351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web page&#10;&#10;Description automatically generated">
            <a:extLst>
              <a:ext uri="{FF2B5EF4-FFF2-40B4-BE49-F238E27FC236}">
                <a16:creationId xmlns:a16="http://schemas.microsoft.com/office/drawing/2014/main" id="{6DD9B8F8-EBEE-786F-E098-8EF5BB6061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001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58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04BE0-9C12-DDCF-EB86-24840B4A8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A11F6-9916-544E-E71E-0BFA52978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Upload our data to google sheets</a:t>
            </a:r>
          </a:p>
          <a:p>
            <a:r>
              <a:rPr lang="en-US" dirty="0"/>
              <a:t>Make a looker studio project</a:t>
            </a:r>
          </a:p>
          <a:p>
            <a:r>
              <a:rPr lang="en-US" dirty="0"/>
              <a:t>Embed a table</a:t>
            </a:r>
          </a:p>
          <a:p>
            <a:r>
              <a:rPr lang="en-US" dirty="0"/>
              <a:t>Make a line graph</a:t>
            </a:r>
          </a:p>
          <a:p>
            <a:r>
              <a:rPr lang="en-US" dirty="0"/>
              <a:t>Make a scatterplot</a:t>
            </a:r>
          </a:p>
        </p:txBody>
      </p:sp>
    </p:spTree>
    <p:extLst>
      <p:ext uri="{BB962C8B-B14F-4D97-AF65-F5344CB8AC3E}">
        <p14:creationId xmlns:p14="http://schemas.microsoft.com/office/powerpoint/2010/main" val="3522530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10160-CDC5-C2A3-6F05-67A1A8374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Upload our Data to Google Sheets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47FA0-CED8-95CB-221F-37321C81E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Will require a </a:t>
            </a:r>
            <a:r>
              <a:rPr lang="en-US" dirty="0" err="1"/>
              <a:t>gmail</a:t>
            </a:r>
            <a:r>
              <a:rPr lang="en-US" dirty="0"/>
              <a:t> account</a:t>
            </a:r>
          </a:p>
          <a:p>
            <a:r>
              <a:rPr lang="en-US" dirty="0"/>
              <a:t>Doesn’t have to be your real one</a:t>
            </a:r>
          </a:p>
          <a:p>
            <a:r>
              <a:rPr lang="en-US" dirty="0"/>
              <a:t>One of the tradeoffs here – this is free because google wants your data</a:t>
            </a:r>
          </a:p>
          <a:p>
            <a:r>
              <a:rPr lang="en-US" dirty="0"/>
              <a:t>Go to </a:t>
            </a:r>
            <a:r>
              <a:rPr lang="en-US" dirty="0" err="1"/>
              <a:t>sheets.new</a:t>
            </a:r>
            <a:r>
              <a:rPr lang="en-US" dirty="0"/>
              <a:t> in a browser.</a:t>
            </a:r>
          </a:p>
          <a:p>
            <a:r>
              <a:rPr lang="en-US" dirty="0"/>
              <a:t>File -&gt; import -&gt; upload from your computer</a:t>
            </a:r>
          </a:p>
          <a:p>
            <a:r>
              <a:rPr lang="en-US" dirty="0"/>
              <a:t>Upload the audible dataset.</a:t>
            </a:r>
          </a:p>
          <a:p>
            <a:r>
              <a:rPr lang="en-US" dirty="0"/>
              <a:t>Should now be part of your google drive account</a:t>
            </a:r>
          </a:p>
        </p:txBody>
      </p:sp>
    </p:spTree>
    <p:extLst>
      <p:ext uri="{BB962C8B-B14F-4D97-AF65-F5344CB8AC3E}">
        <p14:creationId xmlns:p14="http://schemas.microsoft.com/office/powerpoint/2010/main" val="1518763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7CDD83-BCD2-3C23-2F6B-DBD3E6EB0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B1D36-92D2-1450-BD72-E9E64308B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 dirty="0"/>
              <a:t>Make a New Project and Add 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7C0BE-C51E-800E-E44F-7BD0A4A6C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hlinkClick r:id="rId3"/>
              </a:rPr>
              <a:t>https://lookerstudio.google.com/</a:t>
            </a:r>
            <a:endParaRPr lang="en-US" sz="2000" dirty="0"/>
          </a:p>
          <a:p>
            <a:r>
              <a:rPr lang="en-US" sz="2000" dirty="0"/>
              <a:t>Click new blank project </a:t>
            </a:r>
          </a:p>
          <a:p>
            <a:pPr lvl="1"/>
            <a:r>
              <a:rPr lang="en-US" sz="2000" dirty="0"/>
              <a:t>Will ask you to give a location and company</a:t>
            </a:r>
          </a:p>
          <a:p>
            <a:r>
              <a:rPr lang="en-US" sz="2000" dirty="0"/>
              <a:t>But then at the end of the day should bring you here</a:t>
            </a:r>
          </a:p>
          <a:p>
            <a:r>
              <a:rPr lang="en-US" sz="2000" dirty="0"/>
              <a:t>Click “add data”</a:t>
            </a:r>
          </a:p>
          <a:p>
            <a:r>
              <a:rPr lang="en-US" sz="2000" dirty="0"/>
              <a:t>Click google sheets</a:t>
            </a:r>
          </a:p>
          <a:p>
            <a:r>
              <a:rPr lang="en-US" sz="2000" dirty="0"/>
              <a:t>You should be able to find the audible dataset if it’s on your google drive</a:t>
            </a:r>
          </a:p>
          <a:p>
            <a:r>
              <a:rPr lang="en-US" sz="2000" dirty="0"/>
              <a:t>Now we have our audible data in the report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F4AD53D-1493-8550-AF6E-96874CBAFC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8718" b="-1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396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FDD3F9-C486-C8AA-6746-1C44C00A7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FDA05C-F3E9-C839-3619-0EA383A33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8408"/>
            <a:ext cx="4607052" cy="1106424"/>
          </a:xfrm>
        </p:spPr>
        <p:txBody>
          <a:bodyPr>
            <a:normAutofit/>
          </a:bodyPr>
          <a:lstStyle/>
          <a:p>
            <a:r>
              <a:rPr lang="en-US" sz="2900" dirty="0"/>
              <a:t>Adding a Table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4851E-1D5B-EF4F-EE37-753E7F56D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502152"/>
          </a:xfrm>
        </p:spPr>
        <p:txBody>
          <a:bodyPr>
            <a:normAutofit/>
          </a:bodyPr>
          <a:lstStyle/>
          <a:p>
            <a:r>
              <a:rPr lang="en-US" sz="1500" dirty="0"/>
              <a:t>Click “add a chart”</a:t>
            </a:r>
          </a:p>
          <a:p>
            <a:r>
              <a:rPr lang="en-US" sz="1500" dirty="0"/>
              <a:t>Select “Table with Bars”</a:t>
            </a:r>
          </a:p>
          <a:p>
            <a:r>
              <a:rPr lang="en-US" sz="1500" dirty="0"/>
              <a:t>Note the dimensions and axes – we can change them.</a:t>
            </a:r>
          </a:p>
          <a:p>
            <a:r>
              <a:rPr lang="en-US" sz="1500" dirty="0"/>
              <a:t>By default we got a chart of most common books. But we can change that! Let’s modify settings from top to bottom.</a:t>
            </a:r>
          </a:p>
          <a:p>
            <a:r>
              <a:rPr lang="en-US" sz="1500" dirty="0"/>
              <a:t>Pay attention not just to the metrics but also to whether they are raw counts/sums/avg</a:t>
            </a:r>
          </a:p>
          <a:p>
            <a:r>
              <a:rPr lang="en-US" sz="1500" dirty="0"/>
              <a:t>Result is that we have a graph for how long, on average, the typical audiobooks are for each language</a:t>
            </a: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5C3D2BF9-2857-AD96-FF61-EF9F3C7AB6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57" r="3" b="3"/>
          <a:stretch/>
        </p:blipFill>
        <p:spPr>
          <a:xfrm>
            <a:off x="6324599" y="10"/>
            <a:ext cx="5457817" cy="3337549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7B07440E-BEF5-F86D-89B9-6731DBEC42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57" r="3" b="3"/>
          <a:stretch/>
        </p:blipFill>
        <p:spPr>
          <a:xfrm>
            <a:off x="6324590" y="3520439"/>
            <a:ext cx="5457817" cy="333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81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58232E-44F2-B09C-06CB-BBC9F6862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2B0E994-6B52-AFCE-0577-1AE5BC4B9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A92C3F1-72E2-B8CB-93AB-2AA238652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CAD35-6988-EBED-809A-24F0FC24C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8408"/>
            <a:ext cx="3721608" cy="1106424"/>
          </a:xfrm>
        </p:spPr>
        <p:txBody>
          <a:bodyPr>
            <a:normAutofit/>
          </a:bodyPr>
          <a:lstStyle/>
          <a:p>
            <a:r>
              <a:rPr lang="en-US" sz="2800"/>
              <a:t>Language Graphing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56101A-BB13-9113-D45D-44FF5138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4FDE8F9-7476-3B28-EC75-3963038E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2F065-CA78-0C80-6AEC-363FC0E6A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8296"/>
            <a:ext cx="3721608" cy="3502152"/>
          </a:xfrm>
        </p:spPr>
        <p:txBody>
          <a:bodyPr>
            <a:normAutofit/>
          </a:bodyPr>
          <a:lstStyle/>
          <a:p>
            <a:r>
              <a:rPr lang="en-US" sz="1700"/>
              <a:t>Drag a data field over. Let’s grab “language”</a:t>
            </a:r>
          </a:p>
          <a:p>
            <a:r>
              <a:rPr lang="en-US" sz="1700"/>
              <a:t>Expand the chart and click it</a:t>
            </a:r>
          </a:p>
          <a:p>
            <a:r>
              <a:rPr lang="en-US" sz="1700"/>
              <a:t>Change it to a pie chart</a:t>
            </a:r>
          </a:p>
          <a:p>
            <a:r>
              <a:rPr lang="en-US" sz="1700"/>
              <a:t>Then again to a time series</a:t>
            </a:r>
          </a:p>
          <a:p>
            <a:r>
              <a:rPr lang="en-US" sz="1700"/>
              <a:t>Google will infer a lot!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5D914F8-63DE-3926-715C-4374D4C18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267" y="3767187"/>
            <a:ext cx="3248351" cy="2030219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BEA17449-865B-07E2-8C31-D96120CA9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8083" y="3767186"/>
            <a:ext cx="3248352" cy="2030220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B2EB05A-347A-9CB9-79B3-BFA2EC43D3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267" y="991588"/>
            <a:ext cx="3248352" cy="2030220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48DA4E72-1B53-A08A-5E6D-1513F86622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8083" y="978408"/>
            <a:ext cx="3248352" cy="203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08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452</Words>
  <Application>Microsoft Macintosh PowerPoint</Application>
  <PresentationFormat>Widescreen</PresentationFormat>
  <Paragraphs>61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Analysis Week 6</vt:lpstr>
      <vt:lpstr>Kinds of Analysis</vt:lpstr>
      <vt:lpstr>Looker Studio</vt:lpstr>
      <vt:lpstr>PowerPoint Presentation</vt:lpstr>
      <vt:lpstr>Plan</vt:lpstr>
      <vt:lpstr>Upload our Data to Google Sheets</vt:lpstr>
      <vt:lpstr>Make a New Project and Add Our Data</vt:lpstr>
      <vt:lpstr>Adding a Table</vt:lpstr>
      <vt:lpstr>Language Graphing</vt:lpstr>
      <vt:lpstr>Adding a Scatterplot</vt:lpstr>
      <vt:lpstr>Work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Walsh, Brandon M (bmw9t)</dc:creator>
  <cp:lastModifiedBy>Walsh, Brandon M (bmw9t)</cp:lastModifiedBy>
  <cp:revision>241</cp:revision>
  <dcterms:created xsi:type="dcterms:W3CDTF">2024-12-10T15:14:51Z</dcterms:created>
  <dcterms:modified xsi:type="dcterms:W3CDTF">2024-12-18T20:27:30Z</dcterms:modified>
</cp:coreProperties>
</file>

<file path=docProps/thumbnail.jpeg>
</file>